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70"/>
    <p:restoredTop sz="84873"/>
  </p:normalViewPr>
  <p:slideViewPr>
    <p:cSldViewPr snapToGrid="0">
      <p:cViewPr varScale="1">
        <p:scale>
          <a:sx n="135" d="100"/>
          <a:sy n="135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entury Gothic"/>
              </a:rPr>
              <a:t>Introduction</a:t>
            </a:r>
            <a:endParaRPr lang="en-US" dirty="0">
              <a:latin typeface="Century Gothic"/>
            </a:endParaRPr>
          </a:p>
          <a:p>
            <a:pPr lvl="2"/>
            <a:r>
              <a:rPr lang="en-US" sz="2800" dirty="0">
                <a:latin typeface="Century Gothic"/>
              </a:rPr>
              <a:t>Installing software on CURC systems</a:t>
            </a:r>
          </a:p>
          <a:p>
            <a:pPr lvl="2"/>
            <a:r>
              <a:rPr lang="en-US" sz="2800" dirty="0">
                <a:latin typeface="Century Gothic"/>
              </a:rPr>
              <a:t>Description of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 </a:t>
            </a:r>
            <a:endParaRPr lang="en-US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Setting up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on Alpine</a:t>
            </a:r>
            <a:endParaRPr lang="en-US" sz="3200" dirty="0">
              <a:cs typeface="Arial"/>
            </a:endParaRPr>
          </a:p>
          <a:p>
            <a:pPr lvl="2"/>
            <a:r>
              <a:rPr lang="en-US" sz="2800" dirty="0">
                <a:latin typeface="Century Gothic"/>
              </a:rPr>
              <a:t>Logging in</a:t>
            </a:r>
          </a:p>
          <a:p>
            <a:pPr lvl="2"/>
            <a:r>
              <a:rPr lang="en-US" sz="2800" dirty="0">
                <a:latin typeface="Century Gothic"/>
              </a:rPr>
              <a:t>Using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for the first time: creating the ~/.</a:t>
            </a:r>
            <a:r>
              <a:rPr lang="en-US" sz="2800" dirty="0" err="1">
                <a:latin typeface="Century Gothic"/>
              </a:rPr>
              <a:t>condarc</a:t>
            </a:r>
            <a:r>
              <a:rPr lang="en-US" sz="2800" dirty="0">
                <a:latin typeface="Century Gothic"/>
              </a:rPr>
              <a:t> file</a:t>
            </a:r>
          </a:p>
          <a:p>
            <a:pPr lvl="2"/>
            <a:r>
              <a:rPr lang="en-US" sz="2800" dirty="0">
                <a:latin typeface="Century Gothic"/>
              </a:rPr>
              <a:t>Starting an interactive session and activating </a:t>
            </a:r>
            <a:r>
              <a:rPr lang="en-US" sz="2800" dirty="0" err="1">
                <a:latin typeface="Century Gothic"/>
              </a:rPr>
              <a:t>conda</a:t>
            </a:r>
            <a:endParaRPr lang="en-US" sz="2800" dirty="0">
              <a:latin typeface="Century Gothic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Creating and Modifying Virtual Environments with </a:t>
            </a:r>
            <a:r>
              <a:rPr lang="en-US" sz="3200" dirty="0" err="1">
                <a:latin typeface="Century Gothic"/>
              </a:rPr>
              <a:t>Conda</a:t>
            </a:r>
            <a:endParaRPr lang="en-US" sz="3200" dirty="0">
              <a:latin typeface="Century Gothic"/>
            </a:endParaRP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Creating/activating/modifying a python environment</a:t>
            </a: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Useful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 commands and paths</a:t>
            </a: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Using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Virtual Environments</a:t>
            </a:r>
          </a:p>
          <a:p>
            <a:pPr lvl="2"/>
            <a:r>
              <a:rPr lang="en-US" sz="2700" dirty="0">
                <a:latin typeface="Century Gothic"/>
              </a:rPr>
              <a:t>In HPC jobs</a:t>
            </a:r>
          </a:p>
          <a:p>
            <a:pPr lvl="2"/>
            <a:r>
              <a:rPr lang="en-US" sz="2700" dirty="0">
                <a:latin typeface="Century Gothic"/>
              </a:rPr>
              <a:t>In OnDemand </a:t>
            </a:r>
            <a:r>
              <a:rPr lang="en-US" sz="2700" dirty="0" err="1">
                <a:latin typeface="Century Gothic"/>
              </a:rPr>
              <a:t>Jupyter</a:t>
            </a:r>
            <a:endParaRPr lang="en-US" sz="2700" dirty="0">
              <a:latin typeface="Century Gothic"/>
            </a:endParaRPr>
          </a:p>
          <a:p>
            <a:pPr marL="0" indent="0">
              <a:buNone/>
            </a:pPr>
            <a:r>
              <a:rPr lang="en-US" sz="3300" dirty="0">
                <a:latin typeface="Century Gothic"/>
              </a:rPr>
              <a:t>Strategies for installing complex Virtual Environments (Discussion only)</a:t>
            </a:r>
          </a:p>
          <a:p>
            <a:pPr lvl="2"/>
            <a:r>
              <a:rPr lang="en-US" sz="2800" dirty="0">
                <a:latin typeface="Century Gothic"/>
              </a:rPr>
              <a:t>Channels</a:t>
            </a:r>
          </a:p>
          <a:p>
            <a:pPr lvl="2"/>
            <a:r>
              <a:rPr lang="en-US" sz="2800" dirty="0">
                <a:latin typeface="Century Gothic"/>
              </a:rPr>
              <a:t>Resolving conflicts upon environment creation</a:t>
            </a:r>
          </a:p>
          <a:p>
            <a:pPr lvl="2"/>
            <a:r>
              <a:rPr lang="en-US" sz="2800" dirty="0">
                <a:latin typeface="Century Gothic"/>
              </a:rPr>
              <a:t>Mamba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0768"/>
            <a:ext cx="10049760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Virtual Environments With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is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pic>
        <p:nvPicPr>
          <p:cNvPr id="7" name="Picture 6" descr="A green letters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D7D92545-72A4-67F5-AF34-8F16FE07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028" y="439562"/>
            <a:ext cx="4272920" cy="11766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1260</Words>
  <Application>Microsoft Macintosh PowerPoint</Application>
  <PresentationFormat>Widescreen</PresentationFormat>
  <Paragraphs>224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Alpine</vt:lpstr>
      <vt:lpstr>Virtual Environments With Anaconda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20</cp:revision>
  <dcterms:created xsi:type="dcterms:W3CDTF">2023-01-13T17:07:22Z</dcterms:created>
  <dcterms:modified xsi:type="dcterms:W3CDTF">2024-09-17T16:48:44Z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